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110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ΜΑΡΙΝΟΣ ΚΩΝ. ΧΡΗΣΤΟΣ που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Κεντρικής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Μακεδονίας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«Εργαλειοθήκη Επιχειρηματικότητας: Εμπόριο - Εστίαση – Εκπαίδευση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»,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παροχή υπηρεσιών ιδιωτικής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εκπαίδευσης – κοινωνικής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μέριμνας</a:t>
            </a: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να αναβαθμίσουν το επίπεδο επιχειρησιακής οργάνωσης και λειτουργίας τους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150.000,00€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75.000,00€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02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Εξοπλισμός για τον λειτουργικό εκσυγχρονισμό της επιχείρησης,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αναβά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θμισης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ανταγωνιστικότητας της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247</Words>
  <Application>Microsoft Office PowerPoint</Application>
  <PresentationFormat>Προσαρμογή</PresentationFormat>
  <Paragraphs>27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51</cp:revision>
  <dcterms:created xsi:type="dcterms:W3CDTF">2018-02-13T12:16:57Z</dcterms:created>
  <dcterms:modified xsi:type="dcterms:W3CDTF">2021-03-16T08:39:27Z</dcterms:modified>
</cp:coreProperties>
</file>